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60" d="100"/>
          <a:sy n="60" d="100"/>
        </p:scale>
        <p:origin x="2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7" name="Shape 5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1pPr>
    <a:lvl2pPr indent="2286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2pPr>
    <a:lvl3pPr indent="4572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3pPr>
    <a:lvl4pPr indent="6858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4pPr>
    <a:lvl5pPr indent="9144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5pPr>
    <a:lvl6pPr indent="11430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6pPr>
    <a:lvl7pPr indent="13716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7pPr>
    <a:lvl8pPr indent="16002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8pPr>
    <a:lvl9pPr indent="18288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614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表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扉">
    <p:bg>
      <p:bgPr>
        <a:solidFill>
          <a:srgbClr val="F3F5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ペーストされたムービー.png" descr="ペーストされたムービー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350" y="12638695"/>
            <a:ext cx="6789212" cy="644016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233600" y="13203905"/>
            <a:ext cx="408763" cy="320676"/>
          </a:xfrm>
          <a:prstGeom prst="rect">
            <a:avLst/>
          </a:prstGeom>
        </p:spPr>
        <p:txBody>
          <a:bodyPr/>
          <a:lstStyle>
            <a:lvl1pPr>
              <a:defRPr>
                <a:latin typeface="ヒラギノ角ゴ Pro W6"/>
                <a:ea typeface="ヒラギノ角ゴ Pro W6"/>
                <a:cs typeface="ヒラギノ角ゴ Pro W6"/>
                <a:sym typeface="ヒラギノ角ゴ Pro W6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本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23551751" y="12965465"/>
            <a:ext cx="408763" cy="320676"/>
          </a:xfrm>
          <a:prstGeom prst="rect">
            <a:avLst/>
          </a:prstGeom>
        </p:spPr>
        <p:txBody>
          <a:bodyPr/>
          <a:lstStyle>
            <a:lvl1pPr>
              <a:defRPr>
                <a:latin typeface="ヒラギノ角ゴ Pro W6"/>
                <a:ea typeface="ヒラギノ角ゴ Pro W6"/>
                <a:cs typeface="ヒラギノ角ゴ Pro W6"/>
                <a:sym typeface="ヒラギノ角ゴ Pro W6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1" name="線"/>
          <p:cNvSpPr/>
          <p:nvPr/>
        </p:nvSpPr>
        <p:spPr>
          <a:xfrm>
            <a:off x="123268" y="1275816"/>
            <a:ext cx="24137464" cy="1"/>
          </a:xfrm>
          <a:prstGeom prst="line">
            <a:avLst/>
          </a:prstGeom>
          <a:ln w="50800">
            <a:solidFill>
              <a:srgbClr val="06152D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200"/>
            </a:pPr>
            <a:endParaRPr/>
          </a:p>
        </p:txBody>
      </p:sp>
      <p:pic>
        <p:nvPicPr>
          <p:cNvPr id="32" name="ペーストされたムービー.png" descr="ペーストされたムービー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350" y="12638695"/>
            <a:ext cx="6789212" cy="6440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ペーストされたムービー.png" descr="ペーストされたムービー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350" y="12638695"/>
            <a:ext cx="6789212" cy="644016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23678751" y="13105165"/>
            <a:ext cx="408763" cy="320676"/>
          </a:xfrm>
          <a:prstGeom prst="rect">
            <a:avLst/>
          </a:prstGeom>
        </p:spPr>
        <p:txBody>
          <a:bodyPr/>
          <a:lstStyle>
            <a:lvl1pPr>
              <a:defRPr>
                <a:latin typeface="ヒラギノ角ゴ Pro W6"/>
                <a:ea typeface="ヒラギノ角ゴ Pro W6"/>
                <a:cs typeface="ヒラギノ角ゴ Pro W6"/>
                <a:sym typeface="ヒラギノ角ゴ Pro W6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空白（紺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グループ"/>
          <p:cNvGrpSpPr/>
          <p:nvPr/>
        </p:nvGrpSpPr>
        <p:grpSpPr>
          <a:xfrm>
            <a:off x="1102750" y="12768148"/>
            <a:ext cx="6789212" cy="385109"/>
            <a:chOff x="0" y="0"/>
            <a:chExt cx="6789211" cy="385107"/>
          </a:xfrm>
        </p:grpSpPr>
        <p:pic>
          <p:nvPicPr>
            <p:cNvPr id="47" name="Logo_White.png" descr="Logo_Whit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4616"/>
              <a:ext cx="5693791" cy="3704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8" name="Logo_2Liner.png" descr="Logo_2Liner.png"/>
            <p:cNvPicPr>
              <a:picLocks noChangeAspect="1"/>
            </p:cNvPicPr>
            <p:nvPr/>
          </p:nvPicPr>
          <p:blipFill>
            <a:blip r:embed="rId3"/>
            <a:srcRect l="3523" t="72609" r="73681" b="6015"/>
            <a:stretch>
              <a:fillRect/>
            </a:stretch>
          </p:blipFill>
          <p:spPr>
            <a:xfrm>
              <a:off x="5770892" y="0"/>
              <a:ext cx="1018320" cy="3704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0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23678751" y="13105165"/>
            <a:ext cx="408763" cy="320676"/>
          </a:xfrm>
          <a:prstGeom prst="rect">
            <a:avLst/>
          </a:prstGeom>
        </p:spPr>
        <p:txBody>
          <a:bodyPr/>
          <a:lstStyle>
            <a:lvl1pPr>
              <a:defRPr>
                <a:latin typeface="ヒラギノ角ゴ Pro W6"/>
                <a:ea typeface="ヒラギノ角ゴ Pro W6"/>
                <a:cs typeface="ヒラギノ角ゴ Pro W6"/>
                <a:sym typeface="ヒラギノ角ゴ Pro W6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5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ペーストされたムービー.png" descr="ペーストされたムービー.png"/>
          <p:cNvPicPr>
            <a:picLocks noChangeAspect="1"/>
          </p:cNvPicPr>
          <p:nvPr/>
        </p:nvPicPr>
        <p:blipFill>
          <a:blip r:embed="rId7">
            <a:alphaModFix amt="50969"/>
          </a:blip>
          <a:stretch>
            <a:fillRect/>
          </a:stretch>
        </p:blipFill>
        <p:spPr>
          <a:xfrm>
            <a:off x="162520" y="6300886"/>
            <a:ext cx="24983480" cy="83278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グループ"/>
          <p:cNvGrpSpPr/>
          <p:nvPr/>
        </p:nvGrpSpPr>
        <p:grpSpPr>
          <a:xfrm>
            <a:off x="1180309" y="1305480"/>
            <a:ext cx="13802373" cy="782920"/>
            <a:chOff x="0" y="0"/>
            <a:chExt cx="13802371" cy="782919"/>
          </a:xfrm>
        </p:grpSpPr>
        <p:pic>
          <p:nvPicPr>
            <p:cNvPr id="3" name="Logo_White.png" descr="Logo_White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29715"/>
              <a:ext cx="11575396" cy="75320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" name="Logo_2Liner.png" descr="Logo_2Liner.png"/>
            <p:cNvPicPr>
              <a:picLocks noChangeAspect="1"/>
            </p:cNvPicPr>
            <p:nvPr/>
          </p:nvPicPr>
          <p:blipFill>
            <a:blip r:embed="rId9"/>
            <a:srcRect l="3523" t="72609" r="73681" b="6015"/>
            <a:stretch>
              <a:fillRect/>
            </a:stretch>
          </p:blipFill>
          <p:spPr>
            <a:xfrm>
              <a:off x="11732143" y="0"/>
              <a:ext cx="2070229" cy="7532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" name="タイトルテキスト"/>
          <p:cNvSpPr txBox="1">
            <a:spLocks noGrp="1"/>
          </p:cNvSpPr>
          <p:nvPr>
            <p:ph type="title"/>
          </p:nvPr>
        </p:nvSpPr>
        <p:spPr>
          <a:xfrm>
            <a:off x="4833937" y="4179093"/>
            <a:ext cx="14716126" cy="5357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/>
          <a:p>
            <a:r>
              <a:t>タイトルテキスト</a:t>
            </a:r>
          </a:p>
        </p:txBody>
      </p:sp>
      <p:sp>
        <p:nvSpPr>
          <p:cNvPr id="7" name="本文レベル1…"/>
          <p:cNvSpPr txBox="1">
            <a:spLocks noGrp="1"/>
          </p:cNvSpPr>
          <p:nvPr>
            <p:ph type="body" idx="1"/>
          </p:nvPr>
        </p:nvSpPr>
        <p:spPr>
          <a:xfrm>
            <a:off x="4833937" y="9679781"/>
            <a:ext cx="14716126" cy="33218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8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3249280" y="13177826"/>
            <a:ext cx="389205" cy="320676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1400">
                <a:latin typeface="ヒラギノ角ゴ Pro W3"/>
                <a:ea typeface="ヒラギノ角ゴ Pro W3"/>
                <a:cs typeface="ヒラギノ角ゴ Pro W3"/>
                <a:sym typeface="ヒラギノ角ゴ Pro W3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 spd="med"/>
  <p:txStyles>
    <p:titleStyle>
      <a:lvl1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800" b="0" i="0" u="none" strike="noStrike" cap="none" spc="0" baseline="0">
          <a:solidFill>
            <a:srgbClr val="000000"/>
          </a:solidFill>
          <a:uFillTx/>
          <a:latin typeface="ヒラギノ角ゴ Pro W3"/>
          <a:ea typeface="ヒラギノ角ゴ Pro W3"/>
          <a:cs typeface="ヒラギノ角ゴ Pro W3"/>
          <a:sym typeface="ヒラギノ角ゴ Pro W3"/>
        </a:defRPr>
      </a:lvl1pPr>
      <a:lvl2pPr marL="0" marR="0" indent="228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800" b="0" i="0" u="none" strike="noStrike" cap="none" spc="0" baseline="0">
          <a:solidFill>
            <a:srgbClr val="000000"/>
          </a:solidFill>
          <a:uFillTx/>
          <a:latin typeface="ヒラギノ角ゴ Pro W3"/>
          <a:ea typeface="ヒラギノ角ゴ Pro W3"/>
          <a:cs typeface="ヒラギノ角ゴ Pro W3"/>
          <a:sym typeface="ヒラギノ角ゴ Pro W3"/>
        </a:defRPr>
      </a:lvl2pPr>
      <a:lvl3pPr marL="0" marR="0" indent="457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800" b="0" i="0" u="none" strike="noStrike" cap="none" spc="0" baseline="0">
          <a:solidFill>
            <a:srgbClr val="000000"/>
          </a:solidFill>
          <a:uFillTx/>
          <a:latin typeface="ヒラギノ角ゴ Pro W3"/>
          <a:ea typeface="ヒラギノ角ゴ Pro W3"/>
          <a:cs typeface="ヒラギノ角ゴ Pro W3"/>
          <a:sym typeface="ヒラギノ角ゴ Pro W3"/>
        </a:defRPr>
      </a:lvl3pPr>
      <a:lvl4pPr marL="0" marR="0" indent="685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800" b="0" i="0" u="none" strike="noStrike" cap="none" spc="0" baseline="0">
          <a:solidFill>
            <a:srgbClr val="000000"/>
          </a:solidFill>
          <a:uFillTx/>
          <a:latin typeface="ヒラギノ角ゴ Pro W3"/>
          <a:ea typeface="ヒラギノ角ゴ Pro W3"/>
          <a:cs typeface="ヒラギノ角ゴ Pro W3"/>
          <a:sym typeface="ヒラギノ角ゴ Pro W3"/>
        </a:defRPr>
      </a:lvl4pPr>
      <a:lvl5pPr marL="0" marR="0" indent="9144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800" b="0" i="0" u="none" strike="noStrike" cap="none" spc="0" baseline="0">
          <a:solidFill>
            <a:srgbClr val="000000"/>
          </a:solidFill>
          <a:uFillTx/>
          <a:latin typeface="ヒラギノ角ゴ Pro W3"/>
          <a:ea typeface="ヒラギノ角ゴ Pro W3"/>
          <a:cs typeface="ヒラギノ角ゴ Pro W3"/>
          <a:sym typeface="ヒラギノ角ゴ Pro W3"/>
        </a:defRPr>
      </a:lvl5pPr>
      <a:lvl6pPr marL="0" marR="0" indent="11430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800" b="0" i="0" u="none" strike="noStrike" cap="none" spc="0" baseline="0">
          <a:solidFill>
            <a:srgbClr val="000000"/>
          </a:solidFill>
          <a:uFillTx/>
          <a:latin typeface="ヒラギノ角ゴ Pro W3"/>
          <a:ea typeface="ヒラギノ角ゴ Pro W3"/>
          <a:cs typeface="ヒラギノ角ゴ Pro W3"/>
          <a:sym typeface="ヒラギノ角ゴ Pro W3"/>
        </a:defRPr>
      </a:lvl6pPr>
      <a:lvl7pPr marL="0" marR="0" indent="1371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800" b="0" i="0" u="none" strike="noStrike" cap="none" spc="0" baseline="0">
          <a:solidFill>
            <a:srgbClr val="000000"/>
          </a:solidFill>
          <a:uFillTx/>
          <a:latin typeface="ヒラギノ角ゴ Pro W3"/>
          <a:ea typeface="ヒラギノ角ゴ Pro W3"/>
          <a:cs typeface="ヒラギノ角ゴ Pro W3"/>
          <a:sym typeface="ヒラギノ角ゴ Pro W3"/>
        </a:defRPr>
      </a:lvl7pPr>
      <a:lvl8pPr marL="0" marR="0" indent="1600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800" b="0" i="0" u="none" strike="noStrike" cap="none" spc="0" baseline="0">
          <a:solidFill>
            <a:srgbClr val="000000"/>
          </a:solidFill>
          <a:uFillTx/>
          <a:latin typeface="ヒラギノ角ゴ Pro W3"/>
          <a:ea typeface="ヒラギノ角ゴ Pro W3"/>
          <a:cs typeface="ヒラギノ角ゴ Pro W3"/>
          <a:sym typeface="ヒラギノ角ゴ Pro W3"/>
        </a:defRPr>
      </a:lvl8pPr>
      <a:lvl9pPr marL="0" marR="0" indent="1828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800" b="0" i="0" u="none" strike="noStrike" cap="none" spc="0" baseline="0">
          <a:solidFill>
            <a:srgbClr val="000000"/>
          </a:solidFill>
          <a:uFillTx/>
          <a:latin typeface="ヒラギノ角ゴ Pro W3"/>
          <a:ea typeface="ヒラギノ角ゴ Pro W3"/>
          <a:cs typeface="ヒラギノ角ゴ Pro W3"/>
          <a:sym typeface="ヒラギノ角ゴ Pro W3"/>
        </a:defRPr>
      </a:lvl9pPr>
    </p:titleStyle>
    <p:bodyStyle>
      <a:lvl1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00000"/>
          </a:solidFill>
          <a:uFillTx/>
          <a:latin typeface="ヒラギノ角ゴ Pro W3"/>
          <a:ea typeface="ヒラギノ角ゴ Pro W3"/>
          <a:cs typeface="ヒラギノ角ゴ Pro W3"/>
          <a:sym typeface="ヒラギノ角ゴ Pro W3"/>
        </a:defRPr>
      </a:lvl1pPr>
      <a:lvl2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00000"/>
          </a:solidFill>
          <a:uFillTx/>
          <a:latin typeface="ヒラギノ角ゴ Pro W3"/>
          <a:ea typeface="ヒラギノ角ゴ Pro W3"/>
          <a:cs typeface="ヒラギノ角ゴ Pro W3"/>
          <a:sym typeface="ヒラギノ角ゴ Pro W3"/>
        </a:defRPr>
      </a:lvl2pPr>
      <a:lvl3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00000"/>
          </a:solidFill>
          <a:uFillTx/>
          <a:latin typeface="ヒラギノ角ゴ Pro W3"/>
          <a:ea typeface="ヒラギノ角ゴ Pro W3"/>
          <a:cs typeface="ヒラギノ角ゴ Pro W3"/>
          <a:sym typeface="ヒラギノ角ゴ Pro W3"/>
        </a:defRPr>
      </a:lvl3pPr>
      <a:lvl4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00000"/>
          </a:solidFill>
          <a:uFillTx/>
          <a:latin typeface="ヒラギノ角ゴ Pro W3"/>
          <a:ea typeface="ヒラギノ角ゴ Pro W3"/>
          <a:cs typeface="ヒラギノ角ゴ Pro W3"/>
          <a:sym typeface="ヒラギノ角ゴ Pro W3"/>
        </a:defRPr>
      </a:lvl4pPr>
      <a:lvl5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00000"/>
          </a:solidFill>
          <a:uFillTx/>
          <a:latin typeface="ヒラギノ角ゴ Pro W3"/>
          <a:ea typeface="ヒラギノ角ゴ Pro W3"/>
          <a:cs typeface="ヒラギノ角ゴ Pro W3"/>
          <a:sym typeface="ヒラギノ角ゴ Pro W3"/>
        </a:defRPr>
      </a:lvl5pPr>
      <a:lvl6pPr marL="0" marR="0" indent="355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00000"/>
          </a:solidFill>
          <a:uFillTx/>
          <a:latin typeface="ヒラギノ角ゴ Pro W3"/>
          <a:ea typeface="ヒラギノ角ゴ Pro W3"/>
          <a:cs typeface="ヒラギノ角ゴ Pro W3"/>
          <a:sym typeface="ヒラギノ角ゴ Pro W3"/>
        </a:defRPr>
      </a:lvl6pPr>
      <a:lvl7pPr marL="0" marR="0" indent="711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00000"/>
          </a:solidFill>
          <a:uFillTx/>
          <a:latin typeface="ヒラギノ角ゴ Pro W3"/>
          <a:ea typeface="ヒラギノ角ゴ Pro W3"/>
          <a:cs typeface="ヒラギノ角ゴ Pro W3"/>
          <a:sym typeface="ヒラギノ角ゴ Pro W3"/>
        </a:defRPr>
      </a:lvl7pPr>
      <a:lvl8pPr marL="0" marR="0" indent="1066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00000"/>
          </a:solidFill>
          <a:uFillTx/>
          <a:latin typeface="ヒラギノ角ゴ Pro W3"/>
          <a:ea typeface="ヒラギノ角ゴ Pro W3"/>
          <a:cs typeface="ヒラギノ角ゴ Pro W3"/>
          <a:sym typeface="ヒラギノ角ゴ Pro W3"/>
        </a:defRPr>
      </a:lvl8pPr>
      <a:lvl9pPr marL="0" marR="0" indent="14224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00000"/>
          </a:solidFill>
          <a:uFillTx/>
          <a:latin typeface="ヒラギノ角ゴ Pro W3"/>
          <a:ea typeface="ヒラギノ角ゴ Pro W3"/>
          <a:cs typeface="ヒラギノ角ゴ Pro W3"/>
          <a:sym typeface="ヒラギノ角ゴ Pro W3"/>
        </a:defRPr>
      </a:lvl9pPr>
    </p:bodyStyle>
    <p:otherStyle>
      <a:lvl1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ヒラギノ角ゴ Pro W3"/>
        </a:defRPr>
      </a:lvl1pPr>
      <a:lvl2pPr marL="0" marR="0" indent="228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ヒラギノ角ゴ Pro W3"/>
        </a:defRPr>
      </a:lvl2pPr>
      <a:lvl3pPr marL="0" marR="0" indent="457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ヒラギノ角ゴ Pro W3"/>
        </a:defRPr>
      </a:lvl3pPr>
      <a:lvl4pPr marL="0" marR="0" indent="685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ヒラギノ角ゴ Pro W3"/>
        </a:defRPr>
      </a:lvl4pPr>
      <a:lvl5pPr marL="0" marR="0" indent="9144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ヒラギノ角ゴ Pro W3"/>
        </a:defRPr>
      </a:lvl5pPr>
      <a:lvl6pPr marL="0" marR="0" indent="11430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ヒラギノ角ゴ Pro W3"/>
        </a:defRPr>
      </a:lvl6pPr>
      <a:lvl7pPr marL="0" marR="0" indent="1371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ヒラギノ角ゴ Pro W3"/>
        </a:defRPr>
      </a:lvl7pPr>
      <a:lvl8pPr marL="0" marR="0" indent="1600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ヒラギノ角ゴ Pro W3"/>
        </a:defRPr>
      </a:lvl8pPr>
      <a:lvl9pPr marL="0" marR="0" indent="1828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ヒラギノ角ゴ Pro W3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発表タイトルを入力…"/>
          <p:cNvSpPr txBox="1"/>
          <p:nvPr/>
        </p:nvSpPr>
        <p:spPr>
          <a:xfrm>
            <a:off x="1141186" y="4162245"/>
            <a:ext cx="20380405" cy="2360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l">
              <a:lnSpc>
                <a:spcPct val="60000"/>
              </a:lnSpc>
              <a:defRPr sz="9000" spc="2609">
                <a:solidFill>
                  <a:srgbClr val="FFFFFF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pPr>
            <a:r>
              <a:t>発表タイトルを入力</a:t>
            </a:r>
          </a:p>
          <a:p>
            <a:pPr algn="l">
              <a:defRPr sz="9000" spc="2609">
                <a:solidFill>
                  <a:srgbClr val="FFFFFF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pPr>
            <a:r>
              <a:t>必要に応じて２行に</a:t>
            </a:r>
          </a:p>
        </p:txBody>
      </p:sp>
      <p:sp>
        <p:nvSpPr>
          <p:cNvPr id="60" name="サブタイトル（不要な場合は削除）"/>
          <p:cNvSpPr txBox="1"/>
          <p:nvPr/>
        </p:nvSpPr>
        <p:spPr>
          <a:xfrm>
            <a:off x="1141186" y="7625532"/>
            <a:ext cx="20380405" cy="701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lnSpc>
                <a:spcPct val="60000"/>
              </a:lnSpc>
              <a:defRPr sz="4400" spc="880">
                <a:solidFill>
                  <a:srgbClr val="A6AAA9"/>
                </a:solidFill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lvl1pPr>
          </a:lstStyle>
          <a:p>
            <a:r>
              <a:t>サブタイトル（不要な場合は削除）</a:t>
            </a:r>
          </a:p>
        </p:txBody>
      </p:sp>
      <p:sp>
        <p:nvSpPr>
          <p:cNvPr id="61" name="発表者指名"/>
          <p:cNvSpPr txBox="1"/>
          <p:nvPr/>
        </p:nvSpPr>
        <p:spPr>
          <a:xfrm>
            <a:off x="1141186" y="10242842"/>
            <a:ext cx="20380405" cy="7087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lnSpc>
                <a:spcPct val="60000"/>
              </a:lnSpc>
              <a:defRPr sz="5500" spc="1100">
                <a:solidFill>
                  <a:srgbClr val="FFFFFF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r>
              <a:t>発表者</a:t>
            </a:r>
            <a:r>
              <a:rPr lang="ja-JP" altLang="en-US"/>
              <a:t>氏名</a:t>
            </a:r>
            <a:endParaRPr/>
          </a:p>
        </p:txBody>
      </p:sp>
      <p:sp>
        <p:nvSpPr>
          <p:cNvPr id="62" name="所属組織・部署・役職"/>
          <p:cNvSpPr txBox="1"/>
          <p:nvPr/>
        </p:nvSpPr>
        <p:spPr>
          <a:xfrm>
            <a:off x="1141186" y="9275275"/>
            <a:ext cx="20380405" cy="619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lnSpc>
                <a:spcPct val="60000"/>
              </a:lnSpc>
              <a:defRPr sz="3700" spc="740">
                <a:solidFill>
                  <a:srgbClr val="A6AAA9"/>
                </a:solidFill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lvl1pPr>
          </a:lstStyle>
          <a:p>
            <a:r>
              <a:t>所属組織・部署・役職</a:t>
            </a:r>
          </a:p>
        </p:txBody>
      </p:sp>
      <p:sp>
        <p:nvSpPr>
          <p:cNvPr id="63" name="2026年10月20日・21日 パシフィコ横浜"/>
          <p:cNvSpPr txBox="1"/>
          <p:nvPr/>
        </p:nvSpPr>
        <p:spPr>
          <a:xfrm>
            <a:off x="1141186" y="12402736"/>
            <a:ext cx="20380405" cy="4667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lnSpc>
                <a:spcPct val="60000"/>
              </a:lnSpc>
              <a:defRPr sz="2500" spc="500">
                <a:solidFill>
                  <a:srgbClr val="A6AAA9"/>
                </a:solidFill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lvl1pPr>
          </a:lstStyle>
          <a:p>
            <a:r>
              <a:t>2026年10月20日・21日 パシフィコ横浜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23615048" y="12965465"/>
            <a:ext cx="282170" cy="320676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sp>
        <p:nvSpPr>
          <p:cNvPr id="66" name="アジェンダ"/>
          <p:cNvSpPr txBox="1"/>
          <p:nvPr/>
        </p:nvSpPr>
        <p:spPr>
          <a:xfrm>
            <a:off x="377840" y="386552"/>
            <a:ext cx="21372145" cy="701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4400"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r>
              <a:t>アジェンダ</a:t>
            </a:r>
          </a:p>
        </p:txBody>
      </p:sp>
      <p:sp>
        <p:nvSpPr>
          <p:cNvPr id="67" name="01"/>
          <p:cNvSpPr txBox="1"/>
          <p:nvPr/>
        </p:nvSpPr>
        <p:spPr>
          <a:xfrm>
            <a:off x="1307935" y="3139140"/>
            <a:ext cx="5332043" cy="777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pc="750">
                <a:solidFill>
                  <a:srgbClr val="D91424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r>
              <a:t>01</a:t>
            </a:r>
          </a:p>
        </p:txBody>
      </p:sp>
      <p:sp>
        <p:nvSpPr>
          <p:cNvPr id="68" name="内容"/>
          <p:cNvSpPr txBox="1"/>
          <p:nvPr/>
        </p:nvSpPr>
        <p:spPr>
          <a:xfrm>
            <a:off x="3572067" y="3139140"/>
            <a:ext cx="16282939" cy="7715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4900" spc="735">
                <a:solidFill>
                  <a:srgbClr val="06152D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r>
              <a:t>内容</a:t>
            </a:r>
          </a:p>
        </p:txBody>
      </p:sp>
      <p:sp>
        <p:nvSpPr>
          <p:cNvPr id="69" name="02"/>
          <p:cNvSpPr txBox="1"/>
          <p:nvPr/>
        </p:nvSpPr>
        <p:spPr>
          <a:xfrm>
            <a:off x="1264347" y="5464359"/>
            <a:ext cx="5332043" cy="777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pc="750">
                <a:solidFill>
                  <a:srgbClr val="D91424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r>
              <a:t>02</a:t>
            </a:r>
          </a:p>
        </p:txBody>
      </p:sp>
      <p:sp>
        <p:nvSpPr>
          <p:cNvPr id="70" name="内容"/>
          <p:cNvSpPr txBox="1"/>
          <p:nvPr/>
        </p:nvSpPr>
        <p:spPr>
          <a:xfrm>
            <a:off x="3572067" y="5460184"/>
            <a:ext cx="16282939" cy="7715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4900" spc="735">
                <a:solidFill>
                  <a:srgbClr val="06152D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r>
              <a:t>内容</a:t>
            </a:r>
          </a:p>
        </p:txBody>
      </p:sp>
      <p:sp>
        <p:nvSpPr>
          <p:cNvPr id="71" name="03"/>
          <p:cNvSpPr txBox="1"/>
          <p:nvPr/>
        </p:nvSpPr>
        <p:spPr>
          <a:xfrm>
            <a:off x="1264347" y="7781228"/>
            <a:ext cx="5332043" cy="777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pc="750">
                <a:solidFill>
                  <a:srgbClr val="D91424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r>
              <a:t>03</a:t>
            </a:r>
          </a:p>
        </p:txBody>
      </p:sp>
      <p:sp>
        <p:nvSpPr>
          <p:cNvPr id="72" name="内容"/>
          <p:cNvSpPr txBox="1"/>
          <p:nvPr/>
        </p:nvSpPr>
        <p:spPr>
          <a:xfrm>
            <a:off x="3610167" y="7781228"/>
            <a:ext cx="16282939" cy="7715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4900" spc="735">
                <a:solidFill>
                  <a:srgbClr val="06152D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r>
              <a:t>内容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セクションタイトルを入力"/>
          <p:cNvSpPr txBox="1"/>
          <p:nvPr/>
        </p:nvSpPr>
        <p:spPr>
          <a:xfrm>
            <a:off x="1079500" y="5771717"/>
            <a:ext cx="20380405" cy="1285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lnSpc>
                <a:spcPct val="60000"/>
              </a:lnSpc>
              <a:defRPr sz="9000" spc="1800">
                <a:solidFill>
                  <a:srgbClr val="06152D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r>
              <a:t>セクションタイトルを入力</a:t>
            </a:r>
          </a:p>
        </p:txBody>
      </p:sp>
      <p:sp>
        <p:nvSpPr>
          <p:cNvPr id="75" name="このセクションで扱う内容を一文で入力"/>
          <p:cNvSpPr txBox="1"/>
          <p:nvPr/>
        </p:nvSpPr>
        <p:spPr>
          <a:xfrm>
            <a:off x="1079500" y="8028025"/>
            <a:ext cx="20380405" cy="701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lnSpc>
                <a:spcPct val="60000"/>
              </a:lnSpc>
              <a:defRPr sz="4400" spc="880">
                <a:solidFill>
                  <a:srgbClr val="53585F"/>
                </a:solidFill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lvl1pPr>
          </a:lstStyle>
          <a:p>
            <a:r>
              <a:t>このセクションで扱う内容を一文で入力</a:t>
            </a:r>
          </a:p>
        </p:txBody>
      </p:sp>
      <p:sp>
        <p:nvSpPr>
          <p:cNvPr id="76" name="01"/>
          <p:cNvSpPr txBox="1"/>
          <p:nvPr/>
        </p:nvSpPr>
        <p:spPr>
          <a:xfrm>
            <a:off x="1209895" y="2816811"/>
            <a:ext cx="4842532" cy="23971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lnSpc>
                <a:spcPct val="60000"/>
              </a:lnSpc>
              <a:defRPr sz="17700" spc="1770">
                <a:solidFill>
                  <a:srgbClr val="D91424"/>
                </a:solidFill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lvl1pPr>
          </a:lstStyle>
          <a:p>
            <a:r>
              <a:t>01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23615048" y="12965465"/>
            <a:ext cx="282170" cy="320676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sp>
        <p:nvSpPr>
          <p:cNvPr id="79" name="スライドタイトルを入力"/>
          <p:cNvSpPr txBox="1"/>
          <p:nvPr/>
        </p:nvSpPr>
        <p:spPr>
          <a:xfrm>
            <a:off x="377840" y="386552"/>
            <a:ext cx="21372145" cy="701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4400"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r>
              <a:t>スライドタイトルを入力</a:t>
            </a:r>
          </a:p>
        </p:txBody>
      </p:sp>
      <p:sp>
        <p:nvSpPr>
          <p:cNvPr id="80" name="このスライドで伝えたい要点を入力"/>
          <p:cNvSpPr txBox="1"/>
          <p:nvPr/>
        </p:nvSpPr>
        <p:spPr>
          <a:xfrm>
            <a:off x="638631" y="2254284"/>
            <a:ext cx="21372143" cy="7207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4500" spc="675">
                <a:solidFill>
                  <a:srgbClr val="D91424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r>
              <a:t>このスライドで伝えたい要点を入力</a:t>
            </a:r>
          </a:p>
        </p:txBody>
      </p:sp>
      <p:sp>
        <p:nvSpPr>
          <p:cNvPr id="81" name="本文を入力します。…"/>
          <p:cNvSpPr txBox="1"/>
          <p:nvPr/>
        </p:nvSpPr>
        <p:spPr>
          <a:xfrm>
            <a:off x="847265" y="4754091"/>
            <a:ext cx="21372143" cy="42078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l">
              <a:lnSpc>
                <a:spcPct val="150000"/>
              </a:lnSpc>
              <a:defRPr sz="6100" spc="915">
                <a:solidFill>
                  <a:srgbClr val="06152D"/>
                </a:solidFill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本文を入力します。</a:t>
            </a:r>
          </a:p>
          <a:p>
            <a:pPr algn="l">
              <a:lnSpc>
                <a:spcPct val="150000"/>
              </a:lnSpc>
              <a:defRPr sz="6100" spc="915">
                <a:solidFill>
                  <a:srgbClr val="06152D"/>
                </a:solidFill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要点を支える根拠や、具体例を入力します。</a:t>
            </a:r>
          </a:p>
          <a:p>
            <a:pPr algn="l">
              <a:lnSpc>
                <a:spcPct val="150000"/>
              </a:lnSpc>
              <a:defRPr sz="6100" spc="915">
                <a:solidFill>
                  <a:srgbClr val="06152D"/>
                </a:solidFill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pPr>
            <a:r>
              <a:t>必要に応じて、前提や条件を補足します。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23615048" y="12965465"/>
            <a:ext cx="282170" cy="320676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84" name="スライドタイトルを入力"/>
          <p:cNvSpPr txBox="1"/>
          <p:nvPr/>
        </p:nvSpPr>
        <p:spPr>
          <a:xfrm>
            <a:off x="377840" y="386552"/>
            <a:ext cx="21372145" cy="701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4400"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r>
              <a:t>スライドタイトルを入力</a:t>
            </a:r>
          </a:p>
        </p:txBody>
      </p:sp>
      <p:graphicFrame>
        <p:nvGraphicFramePr>
          <p:cNvPr id="85" name="表1"/>
          <p:cNvGraphicFramePr/>
          <p:nvPr/>
        </p:nvGraphicFramePr>
        <p:xfrm>
          <a:off x="1805946" y="3670036"/>
          <a:ext cx="20772107" cy="8006155"/>
        </p:xfrm>
        <a:graphic>
          <a:graphicData uri="http://schemas.openxmlformats.org/drawingml/2006/table">
            <a:tbl>
              <a:tblPr>
                <a:tableStyleId>{C7B018BB-80A7-4F77-B60F-C8B233D01FF8}</a:tableStyleId>
              </a:tblPr>
              <a:tblGrid>
                <a:gridCol w="87374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301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044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01231">
                <a:tc>
                  <a:txBody>
                    <a:bodyPr/>
                    <a:lstStyle/>
                    <a:p>
                      <a:pPr defTabSz="914400">
                        <a:defRPr sz="3600">
                          <a:solidFill>
                            <a:srgbClr val="FFFFFF"/>
                          </a:solidFill>
                          <a:latin typeface="ヒラギノ角ゴ ProN W6"/>
                          <a:ea typeface="ヒラギノ角ゴ ProN W6"/>
                          <a:cs typeface="ヒラギノ角ゴ ProN W6"/>
                          <a:sym typeface="ヒラギノ角ゴ ProN W6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R w="0">
                      <a:miter lim="400000"/>
                    </a:lnR>
                    <a:lnT w="12700">
                      <a:solidFill>
                        <a:srgbClr val="606060"/>
                      </a:solidFill>
                      <a:miter lim="400000"/>
                    </a:lnT>
                    <a:solidFill>
                      <a:srgbClr val="06152D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600">
                          <a:solidFill>
                            <a:srgbClr val="FFFFFF"/>
                          </a:solidFill>
                          <a:latin typeface="ヒラギノ角ゴ ProN W6"/>
                          <a:ea typeface="ヒラギノ角ゴ ProN W6"/>
                          <a:cs typeface="ヒラギノ角ゴ ProN W6"/>
                          <a:sym typeface="ヒラギノ角ゴ ProN W6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12700">
                      <a:solidFill>
                        <a:srgbClr val="606060"/>
                      </a:solidFill>
                      <a:miter lim="400000"/>
                    </a:lnT>
                    <a:solidFill>
                      <a:srgbClr val="06152D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600">
                          <a:solidFill>
                            <a:srgbClr val="FFFFFF"/>
                          </a:solidFill>
                          <a:latin typeface="ヒラギノ角ゴ ProN W6"/>
                          <a:ea typeface="ヒラギノ角ゴ ProN W6"/>
                          <a:cs typeface="ヒラギノ角ゴ ProN W6"/>
                          <a:sym typeface="ヒラギノ角ゴ ProN W6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12700">
                      <a:solidFill>
                        <a:srgbClr val="606060"/>
                      </a:solidFill>
                      <a:miter lim="400000"/>
                    </a:lnR>
                    <a:lnT w="12700">
                      <a:solidFill>
                        <a:srgbClr val="606060"/>
                      </a:solidFill>
                      <a:miter lim="400000"/>
                    </a:lnT>
                    <a:solidFill>
                      <a:srgbClr val="0615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1231">
                <a:tc>
                  <a:txBody>
                    <a:bodyPr/>
                    <a:lstStyle/>
                    <a:p>
                      <a:pPr defTabSz="914400">
                        <a:defRPr sz="3600">
                          <a:solidFill>
                            <a:srgbClr val="06152D"/>
                          </a:solidFill>
                          <a:sym typeface="ヒラギノ角ゴ ProN W3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R w="0">
                      <a:miter lim="400000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600">
                          <a:solidFill>
                            <a:srgbClr val="06152D"/>
                          </a:solidFill>
                          <a:sym typeface="ヒラギノ角ゴ ProN W3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600">
                          <a:solidFill>
                            <a:srgbClr val="06152D"/>
                          </a:solidFill>
                          <a:sym typeface="ヒラギノ角ゴ ProN W3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12700">
                      <a:solidFill>
                        <a:srgbClr val="606060"/>
                      </a:solidFill>
                      <a:miter lim="400000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01231">
                <a:tc>
                  <a:txBody>
                    <a:bodyPr/>
                    <a:lstStyle/>
                    <a:p>
                      <a:pPr defTabSz="914400">
                        <a:defRPr sz="3600">
                          <a:solidFill>
                            <a:srgbClr val="06152D"/>
                          </a:solidFill>
                          <a:sym typeface="ヒラギノ角ゴ ProN W3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R w="0">
                      <a:miter lim="400000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600">
                          <a:solidFill>
                            <a:srgbClr val="06152D"/>
                          </a:solidFill>
                          <a:sym typeface="ヒラギノ角ゴ ProN W3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600">
                          <a:solidFill>
                            <a:srgbClr val="06152D"/>
                          </a:solidFill>
                          <a:sym typeface="ヒラギノ角ゴ ProN W3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12700">
                      <a:solidFill>
                        <a:srgbClr val="606060"/>
                      </a:solidFill>
                      <a:miter lim="400000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01231">
                <a:tc>
                  <a:txBody>
                    <a:bodyPr/>
                    <a:lstStyle/>
                    <a:p>
                      <a:pPr defTabSz="914400">
                        <a:defRPr sz="3600">
                          <a:solidFill>
                            <a:srgbClr val="06152D"/>
                          </a:solidFill>
                          <a:sym typeface="ヒラギノ角ゴ ProN W3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R w="0">
                      <a:miter lim="400000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600">
                          <a:solidFill>
                            <a:srgbClr val="06152D"/>
                          </a:solidFill>
                          <a:sym typeface="ヒラギノ角ゴ ProN W3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600">
                          <a:solidFill>
                            <a:srgbClr val="06152D"/>
                          </a:solidFill>
                          <a:sym typeface="ヒラギノ角ゴ ProN W3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12700">
                      <a:solidFill>
                        <a:srgbClr val="606060"/>
                      </a:solidFill>
                      <a:miter lim="400000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01231">
                <a:tc>
                  <a:txBody>
                    <a:bodyPr/>
                    <a:lstStyle/>
                    <a:p>
                      <a:pPr defTabSz="914400">
                        <a:defRPr sz="3600">
                          <a:solidFill>
                            <a:srgbClr val="06152D"/>
                          </a:solidFill>
                          <a:sym typeface="ヒラギノ角ゴ ProN W3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R w="0"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600">
                          <a:solidFill>
                            <a:srgbClr val="06152D"/>
                          </a:solidFill>
                          <a:sym typeface="ヒラギノ角ゴ ProN W3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600">
                          <a:solidFill>
                            <a:srgbClr val="06152D"/>
                          </a:solidFill>
                          <a:sym typeface="ヒラギノ角ゴ ProN W3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6" name="このスライドで伝えたい要点を入力"/>
          <p:cNvSpPr txBox="1"/>
          <p:nvPr/>
        </p:nvSpPr>
        <p:spPr>
          <a:xfrm>
            <a:off x="638631" y="2254284"/>
            <a:ext cx="21372143" cy="7207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4500" spc="675">
                <a:solidFill>
                  <a:srgbClr val="D91424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r>
              <a:t>このスライドで伝えたい要点を入力</a:t>
            </a:r>
          </a:p>
        </p:txBody>
      </p:sp>
      <p:sp>
        <p:nvSpPr>
          <p:cNvPr id="87" name="出典・注記を入力（不要な場合は削除）"/>
          <p:cNvSpPr txBox="1"/>
          <p:nvPr/>
        </p:nvSpPr>
        <p:spPr>
          <a:xfrm>
            <a:off x="1082343" y="12168024"/>
            <a:ext cx="20380405" cy="4667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lnSpc>
                <a:spcPct val="60000"/>
              </a:lnSpc>
              <a:defRPr sz="2500" spc="500">
                <a:solidFill>
                  <a:srgbClr val="53585F"/>
                </a:solidFill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lvl1pPr>
          </a:lstStyle>
          <a:p>
            <a:r>
              <a:t>出典・注記を入力（不要な場合は削除）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23615048" y="12965465"/>
            <a:ext cx="282170" cy="320676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90" name="見出し"/>
          <p:cNvSpPr txBox="1"/>
          <p:nvPr/>
        </p:nvSpPr>
        <p:spPr>
          <a:xfrm>
            <a:off x="1307935" y="3139140"/>
            <a:ext cx="5332043" cy="777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pc="750">
                <a:solidFill>
                  <a:srgbClr val="D91424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r>
              <a:t>見出し</a:t>
            </a:r>
          </a:p>
        </p:txBody>
      </p:sp>
      <p:sp>
        <p:nvSpPr>
          <p:cNvPr id="91" name="説明"/>
          <p:cNvSpPr txBox="1"/>
          <p:nvPr/>
        </p:nvSpPr>
        <p:spPr>
          <a:xfrm>
            <a:off x="6706318" y="3142315"/>
            <a:ext cx="16282939" cy="7715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4900" spc="735">
                <a:solidFill>
                  <a:srgbClr val="06152D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r>
              <a:t>説明</a:t>
            </a:r>
          </a:p>
        </p:txBody>
      </p:sp>
      <p:sp>
        <p:nvSpPr>
          <p:cNvPr id="92" name="見出し"/>
          <p:cNvSpPr txBox="1"/>
          <p:nvPr/>
        </p:nvSpPr>
        <p:spPr>
          <a:xfrm>
            <a:off x="1264347" y="5464359"/>
            <a:ext cx="5332043" cy="777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pc="750">
                <a:solidFill>
                  <a:srgbClr val="D91424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r>
              <a:t>見出し</a:t>
            </a:r>
          </a:p>
        </p:txBody>
      </p:sp>
      <p:sp>
        <p:nvSpPr>
          <p:cNvPr id="93" name="説明"/>
          <p:cNvSpPr txBox="1"/>
          <p:nvPr/>
        </p:nvSpPr>
        <p:spPr>
          <a:xfrm>
            <a:off x="6836714" y="5463359"/>
            <a:ext cx="16282939" cy="7715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4900" spc="735">
                <a:solidFill>
                  <a:srgbClr val="06152D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r>
              <a:t>説明</a:t>
            </a:r>
          </a:p>
        </p:txBody>
      </p:sp>
      <p:sp>
        <p:nvSpPr>
          <p:cNvPr id="94" name="見出し"/>
          <p:cNvSpPr txBox="1"/>
          <p:nvPr/>
        </p:nvSpPr>
        <p:spPr>
          <a:xfrm>
            <a:off x="1264347" y="7781228"/>
            <a:ext cx="5332043" cy="777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pc="750">
                <a:solidFill>
                  <a:srgbClr val="D91424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r>
              <a:t>見出し</a:t>
            </a:r>
          </a:p>
        </p:txBody>
      </p:sp>
      <p:sp>
        <p:nvSpPr>
          <p:cNvPr id="95" name="説明"/>
          <p:cNvSpPr txBox="1"/>
          <p:nvPr/>
        </p:nvSpPr>
        <p:spPr>
          <a:xfrm>
            <a:off x="6662731" y="7784403"/>
            <a:ext cx="16282939" cy="7715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4900" spc="735">
                <a:solidFill>
                  <a:srgbClr val="06152D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r>
              <a:t>説明</a:t>
            </a:r>
          </a:p>
        </p:txBody>
      </p:sp>
      <p:sp>
        <p:nvSpPr>
          <p:cNvPr id="96" name="補足・解説"/>
          <p:cNvSpPr txBox="1"/>
          <p:nvPr/>
        </p:nvSpPr>
        <p:spPr>
          <a:xfrm>
            <a:off x="1260790" y="10098096"/>
            <a:ext cx="21647587" cy="701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lnSpc>
                <a:spcPct val="60000"/>
              </a:lnSpc>
              <a:defRPr sz="4400" spc="880">
                <a:solidFill>
                  <a:srgbClr val="53585F"/>
                </a:solidFill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lvl1pPr>
          </a:lstStyle>
          <a:p>
            <a:r>
              <a:t>補足・解説</a:t>
            </a:r>
          </a:p>
        </p:txBody>
      </p:sp>
      <p:sp>
        <p:nvSpPr>
          <p:cNvPr id="97" name="スライドタイトルを入力"/>
          <p:cNvSpPr txBox="1"/>
          <p:nvPr/>
        </p:nvSpPr>
        <p:spPr>
          <a:xfrm>
            <a:off x="377840" y="386552"/>
            <a:ext cx="21372145" cy="701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4400"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r>
              <a:t>スライドタイトルを入力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23615048" y="12965465"/>
            <a:ext cx="282170" cy="320676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101" name="伝えたいメッセージを入力"/>
          <p:cNvSpPr txBox="1"/>
          <p:nvPr/>
        </p:nvSpPr>
        <p:spPr>
          <a:xfrm>
            <a:off x="928173" y="5616402"/>
            <a:ext cx="22527655" cy="1209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lnSpc>
                <a:spcPct val="90000"/>
              </a:lnSpc>
              <a:defRPr sz="8400" spc="2435">
                <a:solidFill>
                  <a:srgbClr val="06152D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r>
              <a:t>伝えたいメッセージを入力</a:t>
            </a:r>
          </a:p>
        </p:txBody>
      </p:sp>
      <p:sp>
        <p:nvSpPr>
          <p:cNvPr id="102" name="必要があれば補足します。"/>
          <p:cNvSpPr txBox="1"/>
          <p:nvPr/>
        </p:nvSpPr>
        <p:spPr>
          <a:xfrm>
            <a:off x="1078236" y="8533347"/>
            <a:ext cx="21647587" cy="701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lnSpc>
                <a:spcPct val="60000"/>
              </a:lnSpc>
              <a:defRPr sz="4400" spc="880">
                <a:solidFill>
                  <a:srgbClr val="53585F"/>
                </a:solidFill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lvl1pPr>
          </a:lstStyle>
          <a:p>
            <a:r>
              <a:t>必要があれば補足します。</a:t>
            </a:r>
          </a:p>
        </p:txBody>
      </p:sp>
      <p:sp>
        <p:nvSpPr>
          <p:cNvPr id="2" name="スライドタイトルを入力">
            <a:extLst>
              <a:ext uri="{FF2B5EF4-FFF2-40B4-BE49-F238E27FC236}">
                <a16:creationId xmlns:a16="http://schemas.microsoft.com/office/drawing/2014/main" id="{52CCA568-FD8D-7423-F6A5-218179F18E1C}"/>
              </a:ext>
            </a:extLst>
          </p:cNvPr>
          <p:cNvSpPr txBox="1"/>
          <p:nvPr/>
        </p:nvSpPr>
        <p:spPr>
          <a:xfrm>
            <a:off x="377840" y="386552"/>
            <a:ext cx="21372145" cy="701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4400"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r>
              <a:t>スライドタイトルを入力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伝えたいメッセージを入力"/>
          <p:cNvSpPr txBox="1"/>
          <p:nvPr/>
        </p:nvSpPr>
        <p:spPr>
          <a:xfrm>
            <a:off x="984711" y="5067580"/>
            <a:ext cx="21281969" cy="1285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lnSpc>
                <a:spcPct val="90000"/>
              </a:lnSpc>
              <a:defRPr sz="9000" spc="2609">
                <a:solidFill>
                  <a:srgbClr val="FFFFFF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r>
              <a:t>伝えたいメッセージを入力</a:t>
            </a:r>
          </a:p>
        </p:txBody>
      </p:sp>
      <p:sp>
        <p:nvSpPr>
          <p:cNvPr id="105" name="スライドタイトルを入力"/>
          <p:cNvSpPr txBox="1"/>
          <p:nvPr/>
        </p:nvSpPr>
        <p:spPr>
          <a:xfrm>
            <a:off x="377840" y="438710"/>
            <a:ext cx="21372145" cy="701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4400">
                <a:solidFill>
                  <a:srgbClr val="FFFFFF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r>
              <a:t>スライドタイトルを入力</a:t>
            </a:r>
          </a:p>
        </p:txBody>
      </p:sp>
      <p:sp>
        <p:nvSpPr>
          <p:cNvPr id="106" name="必要があれば補足します。"/>
          <p:cNvSpPr txBox="1"/>
          <p:nvPr/>
        </p:nvSpPr>
        <p:spPr>
          <a:xfrm>
            <a:off x="1078236" y="7803131"/>
            <a:ext cx="21647587" cy="701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lnSpc>
                <a:spcPct val="60000"/>
              </a:lnSpc>
              <a:defRPr sz="4400" spc="880">
                <a:solidFill>
                  <a:srgbClr val="DCDEE0"/>
                </a:solidFill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lvl1pPr>
          </a:lstStyle>
          <a:p>
            <a:r>
              <a:t>必要があれば補足します。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Q&amp;A"/>
          <p:cNvSpPr txBox="1"/>
          <p:nvPr/>
        </p:nvSpPr>
        <p:spPr>
          <a:xfrm>
            <a:off x="1123494" y="3936398"/>
            <a:ext cx="7316282" cy="2505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lnSpc>
                <a:spcPct val="60000"/>
              </a:lnSpc>
              <a:defRPr sz="18600" spc="1860">
                <a:solidFill>
                  <a:srgbClr val="D91424"/>
                </a:solidFill>
                <a:latin typeface="游ゴシック体 ミディアム"/>
                <a:ea typeface="游ゴシック体 ミディアム"/>
                <a:cs typeface="游ゴシック体 ミディアム"/>
                <a:sym typeface="游ゴシック体 ミディアム"/>
              </a:defRPr>
            </a:lvl1pPr>
          </a:lstStyle>
          <a:p>
            <a:r>
              <a:t>Q&amp;A</a:t>
            </a:r>
          </a:p>
        </p:txBody>
      </p:sp>
      <p:sp>
        <p:nvSpPr>
          <p:cNvPr id="109" name="質疑応答"/>
          <p:cNvSpPr txBox="1"/>
          <p:nvPr/>
        </p:nvSpPr>
        <p:spPr>
          <a:xfrm>
            <a:off x="1160236" y="7050054"/>
            <a:ext cx="20380405" cy="1076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lnSpc>
                <a:spcPct val="60000"/>
              </a:lnSpc>
              <a:defRPr sz="7300" spc="1460">
                <a:solidFill>
                  <a:srgbClr val="06152D"/>
                </a:solidFill>
                <a:latin typeface="游ゴシック体 ボールド"/>
                <a:ea typeface="游ゴシック体 ボールド"/>
                <a:cs typeface="游ゴシック体 ボールド"/>
                <a:sym typeface="游ゴシック体 ボールド"/>
              </a:defRPr>
            </a:lvl1pPr>
          </a:lstStyle>
          <a:p>
            <a:r>
              <a:t>質疑応答</a:t>
            </a:r>
          </a:p>
        </p:txBody>
      </p:sp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86</Words>
  <Application>Microsoft Macintosh PowerPoint</Application>
  <PresentationFormat>ユーザー設定</PresentationFormat>
  <Paragraphs>45</Paragraphs>
  <Slides>9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3" baseType="lpstr">
      <vt:lpstr>ヒラギノ角ゴ Pro W3</vt:lpstr>
      <vt:lpstr>ヒラギノ角ゴ Pro W6</vt:lpstr>
      <vt:lpstr>Avenir</vt:lpstr>
      <vt:lpstr>White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芝本秀徳</cp:lastModifiedBy>
  <cp:revision>3</cp:revision>
  <dcterms:modified xsi:type="dcterms:W3CDTF">2026-09-15T04:26:23Z</dcterms:modified>
</cp:coreProperties>
</file>